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3126" y="2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7EE1-A778-4FA1-84CE-6D2253426793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4DB-B303-4B5E-B945-433C0996C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7EE1-A778-4FA1-84CE-6D2253426793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4DB-B303-4B5E-B945-433C0996C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7EE1-A778-4FA1-84CE-6D2253426793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4DB-B303-4B5E-B945-433C0996C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7EE1-A778-4FA1-84CE-6D2253426793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4DB-B303-4B5E-B945-433C0996C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7EE1-A778-4FA1-84CE-6D2253426793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4DB-B303-4B5E-B945-433C0996C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7EE1-A778-4FA1-84CE-6D2253426793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4DB-B303-4B5E-B945-433C0996C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7EE1-A778-4FA1-84CE-6D2253426793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4DB-B303-4B5E-B945-433C0996C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7EE1-A778-4FA1-84CE-6D2253426793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4DB-B303-4B5E-B945-433C0996C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7EE1-A778-4FA1-84CE-6D2253426793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4DB-B303-4B5E-B945-433C0996C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7EE1-A778-4FA1-84CE-6D2253426793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4DB-B303-4B5E-B945-433C0996C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7EE1-A778-4FA1-84CE-6D2253426793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94DB-B303-4B5E-B945-433C0996C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F7EE1-A778-4FA1-84CE-6D2253426793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94DB-B303-4B5E-B945-433C0996C3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-1.jpg"/>
          <p:cNvPicPr preferRelativeResize="0"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914400" y="152400"/>
            <a:ext cx="7772400" cy="1005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</dc:creator>
  <cp:lastModifiedBy>John</cp:lastModifiedBy>
  <cp:revision>9</cp:revision>
  <dcterms:created xsi:type="dcterms:W3CDTF">2014-04-18T01:48:12Z</dcterms:created>
  <dcterms:modified xsi:type="dcterms:W3CDTF">2014-04-18T03:09:40Z</dcterms:modified>
</cp:coreProperties>
</file>